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9/3/2019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581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k 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9/3/2019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528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9/3/2019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10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9/3/2019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5669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9/3/2019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922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9/3/2019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311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9/3/2019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8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9/3/2019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221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9/3/2019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7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9/3/2019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994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9/3/2019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975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9/3/2019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332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9/3/2019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184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9/3/2019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215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9/3/2019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8613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  <p:transition spd="slow">
    <p:push dir="u"/>
  </p:transition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41D5B37-8C24-804E-9B8A-701F1512AC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da-DK" dirty="0"/>
              <a:t>Forældremøde indskoling</a:t>
            </a:r>
            <a:br>
              <a:rPr lang="da-DK" dirty="0"/>
            </a:br>
            <a:r>
              <a:rPr lang="da-DK" dirty="0"/>
              <a:t>03.09.2019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xmlns="" id="{E5A11BD3-D72E-FC40-85E3-AD30457B45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Velkomst v/Peter Hansen samt bestyrelsen </a:t>
            </a:r>
          </a:p>
        </p:txBody>
      </p:sp>
    </p:spTree>
    <p:extLst>
      <p:ext uri="{BB962C8B-B14F-4D97-AF65-F5344CB8AC3E}">
        <p14:creationId xmlns:p14="http://schemas.microsoft.com/office/powerpoint/2010/main" val="146198874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A91BEC34-DCA8-394C-9B88-8507210D0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Respekt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xmlns="" id="{64D6C41C-6FC7-E942-9E3B-434B9B33B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Den danske ordbog definerer respekt som:</a:t>
            </a:r>
          </a:p>
          <a:p>
            <a:pPr lvl="1"/>
            <a:r>
              <a:rPr lang="da-DK" sz="21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”Anerkendelse af nogens værdi og vigtighed”</a:t>
            </a:r>
          </a:p>
        </p:txBody>
      </p:sp>
    </p:spTree>
    <p:extLst>
      <p:ext uri="{BB962C8B-B14F-4D97-AF65-F5344CB8AC3E}">
        <p14:creationId xmlns:p14="http://schemas.microsoft.com/office/powerpoint/2010/main" val="2978862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8FF67D40-939C-364E-A9A8-0C2472FE8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I indskolingen fortolker vi det således: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xmlns="" id="{7C3ED7E4-DD7C-0D40-8B22-809D219D3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lægger vægt på den gensidige respekt mellem lærer og elev, lærer og forældre samt elev og elev</a:t>
            </a:r>
          </a:p>
          <a:p>
            <a:pPr lvl="1"/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taler pænt til og om hinanden</a:t>
            </a:r>
          </a:p>
          <a:p>
            <a:pPr lvl="1"/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forventer, at alle respekterer omgivelserne og andres ting</a:t>
            </a:r>
          </a:p>
        </p:txBody>
      </p:sp>
    </p:spTree>
    <p:extLst>
      <p:ext uri="{BB962C8B-B14F-4D97-AF65-F5344CB8AC3E}">
        <p14:creationId xmlns:p14="http://schemas.microsoft.com/office/powerpoint/2010/main" val="1586238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63AA84C8-67F2-494D-B76C-F4235B904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Tillid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xmlns="" id="{48930DB6-C72E-D44B-9959-39FD52238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Den danske ordbog definerer tillid som:</a:t>
            </a:r>
          </a:p>
          <a:p>
            <a:pPr lvl="1"/>
            <a:r>
              <a:rPr lang="da-DK" sz="21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”Stærk følelse af at kunne tro på, stole på eller regne med nogen eller noget”</a:t>
            </a:r>
          </a:p>
        </p:txBody>
      </p:sp>
    </p:spTree>
    <p:extLst>
      <p:ext uri="{BB962C8B-B14F-4D97-AF65-F5344CB8AC3E}">
        <p14:creationId xmlns:p14="http://schemas.microsoft.com/office/powerpoint/2010/main" val="200388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1BE9DB45-D6C5-BA4C-BD40-DF4A7C381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I indskolingen fortolker vi det således: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xmlns="" id="{7E711E6A-E2F2-1C47-AD17-01B11A718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skal skabe en tillidsfølelse, så børnene har lyst til at betro sig til de voksne</a:t>
            </a:r>
          </a:p>
          <a:p>
            <a:pPr lvl="1"/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Gensidig tillid til at vi alle vil barnet det bedste</a:t>
            </a:r>
          </a:p>
          <a:p>
            <a:pPr lvl="1"/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Tillid til at lærere og forældre kan finde en fælles løsning i svære situationer</a:t>
            </a:r>
          </a:p>
          <a:p>
            <a:pPr lvl="1"/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håber, at forældrene har tillid til lærernes faglighed og metoder</a:t>
            </a:r>
          </a:p>
        </p:txBody>
      </p:sp>
    </p:spTree>
    <p:extLst>
      <p:ext uri="{BB962C8B-B14F-4D97-AF65-F5344CB8AC3E}">
        <p14:creationId xmlns:p14="http://schemas.microsoft.com/office/powerpoint/2010/main" val="1038415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0BCB154-E525-D94A-878D-567767C5E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ANSVAR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xmlns="" id="{46D75496-D26A-404E-922C-EC3DB7F79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Den danske ordbog definerer ansvar som:</a:t>
            </a:r>
          </a:p>
          <a:p>
            <a:pPr lvl="1"/>
            <a:r>
              <a:rPr lang="da-DK" sz="21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F0502020204030204" pitchFamily="34" charset="0"/>
              </a:rPr>
              <a:t>”Moralsk forpligtelse til at stå til regnskab, garantere eller sørge for noget eller nogen”</a:t>
            </a:r>
            <a:r>
              <a:rPr lang="da-DK" sz="2100" b="1" i="1" dirty="0">
                <a:effectLst/>
              </a:rPr>
              <a:t> </a:t>
            </a:r>
            <a:endParaRPr lang="da-DK" sz="2100" b="1" i="1" dirty="0"/>
          </a:p>
        </p:txBody>
      </p:sp>
    </p:spTree>
    <p:extLst>
      <p:ext uri="{BB962C8B-B14F-4D97-AF65-F5344CB8AC3E}">
        <p14:creationId xmlns:p14="http://schemas.microsoft.com/office/powerpoint/2010/main" val="169718133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8E2229E2-BB98-A84B-955A-136EA9927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I indskolingen fortolker vi det således: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xmlns="" id="{BEEF4DFF-E3D2-E445-9C75-40101987B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 er lærerens ansvar, at undervisningen lever op til Undervisningsministeriets Fælles Mål </a:t>
            </a:r>
          </a:p>
          <a:p>
            <a:pPr lvl="1"/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på Solhverv har ansvar for at skabe et godt og trygt læringsmiljø</a:t>
            </a:r>
          </a:p>
          <a:p>
            <a:pPr lvl="1"/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 er forældrenes ansvar at der dagligt tjekkes intra, ligeledes er det vores ansvar, at oplysningerne er tilgængelige på intra – lektier er tilgængelige hver dag senest kl. 15.00</a:t>
            </a:r>
          </a:p>
          <a:p>
            <a:pPr lvl="1"/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opfordrer til, at I som forældre lærer jeres barn/børn at tjekke lektierne på intra selv, således at de lærer at tage ansvar for egen skolegang</a:t>
            </a:r>
          </a:p>
          <a:p>
            <a:pPr lvl="1"/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 ansat på Solhverv har vi et ansvar for at leve op til Solhvervs værdier, og forældre har ansvar for at bakke op om disse</a:t>
            </a:r>
          </a:p>
        </p:txBody>
      </p:sp>
    </p:spTree>
    <p:extLst>
      <p:ext uri="{BB962C8B-B14F-4D97-AF65-F5344CB8AC3E}">
        <p14:creationId xmlns:p14="http://schemas.microsoft.com/office/powerpoint/2010/main" val="2148124150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D8CAAEB7-DB93-C342-ADBF-631AE49FE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Faglighed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xmlns="" id="{B78A4E0B-147B-2942-8836-F524F77FA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Den danske ordbog definerer faglighed som:</a:t>
            </a:r>
          </a:p>
          <a:p>
            <a:pPr lvl="1"/>
            <a:r>
              <a:rPr lang="da-DK" sz="21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”Viden, forudsætninger og kompetencer som man besidder”</a:t>
            </a:r>
            <a:r>
              <a:rPr lang="da-DK" dirty="0">
                <a:effectLst/>
              </a:rPr>
              <a:t>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0763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544F63A6-6386-8547-BFF6-4DFA18C32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I indskolingen fortolker vi det således: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xmlns="" id="{FC75140F-C2FA-A044-A782-FC0527B4E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Når vi snakker faglighed, tænker vi på den personlige udvikling, de sociale kompetencer og selvfølgelig det fag-faglige</a:t>
            </a:r>
          </a:p>
          <a:p>
            <a:pPr lvl="1"/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at opnå højst mulige faglighed arbejder vi differentieret ud fra det enkelte barns læringszone</a:t>
            </a:r>
          </a:p>
          <a:p>
            <a:pPr lvl="1"/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som lærere har ansvar for at skabe ro til fordybelse for at sikre den faglige udvikling</a:t>
            </a:r>
          </a:p>
          <a:p>
            <a:pPr lvl="1"/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at opnå disse mål skal børnene møde undervisningsparate, dvs. møde veludhvilet, have deres ting i orden og have spist morgenmad</a:t>
            </a:r>
          </a:p>
        </p:txBody>
      </p:sp>
    </p:spTree>
    <p:extLst>
      <p:ext uri="{BB962C8B-B14F-4D97-AF65-F5344CB8AC3E}">
        <p14:creationId xmlns:p14="http://schemas.microsoft.com/office/powerpoint/2010/main" val="3575777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7873FEA3-CAC1-4E4C-B5D9-417C89925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Fællesskab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xmlns="" id="{3B0F9E28-0E17-5A48-96ED-F96894C7B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Den danske ordbog definerer fælleskab som:</a:t>
            </a:r>
          </a:p>
          <a:p>
            <a:pPr lvl="1"/>
            <a:r>
              <a:rPr lang="da-DK" sz="21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”En gruppe mennesker som er sammen om noget og derved føler en vis samhørighed”</a:t>
            </a:r>
            <a:r>
              <a:rPr lang="da-DK" sz="2100" b="1" i="1" dirty="0">
                <a:effectLst/>
              </a:rPr>
              <a:t> </a:t>
            </a:r>
            <a:endParaRPr lang="da-DK" sz="2100" b="1" i="1" dirty="0"/>
          </a:p>
        </p:txBody>
      </p:sp>
    </p:spTree>
    <p:extLst>
      <p:ext uri="{BB962C8B-B14F-4D97-AF65-F5344CB8AC3E}">
        <p14:creationId xmlns:p14="http://schemas.microsoft.com/office/powerpoint/2010/main" val="3395017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5136658D-CB3C-3849-9C16-620F18DC7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I indskolingen fortolker vi det således: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xmlns="" id="{A4ABFC09-3635-DF40-945F-5C6DD64A3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står ved og værner om det fællesskab, Solhverv står for</a:t>
            </a:r>
          </a:p>
          <a:p>
            <a:pPr lvl="1"/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Vores årlige traditioner giver en fællesskabsfølelse og et sammenhold på tværs af årgangene – bl. a. morgensang, idrætsdag, motionsdag, trivselsuge, julearrangementer, fastelavn, åbent hus, </a:t>
            </a:r>
            <a:r>
              <a:rPr lang="da-DK" sz="20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skakdag</a:t>
            </a:r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musical, teatertur, forårsfest, lejrskoler, kor</a:t>
            </a:r>
          </a:p>
          <a:p>
            <a:pPr lvl="1"/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 fremmer fællesskabsfølelsen, når vi alle – ansatte som forældre - bakker op om skolens sociale arrangementer</a:t>
            </a:r>
          </a:p>
        </p:txBody>
      </p:sp>
    </p:spTree>
    <p:extLst>
      <p:ext uri="{BB962C8B-B14F-4D97-AF65-F5344CB8AC3E}">
        <p14:creationId xmlns:p14="http://schemas.microsoft.com/office/powerpoint/2010/main" val="1316736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4980A2FE-1797-DE4B-8CD7-64F71EFDC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Nærvær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xmlns="" id="{67846CDD-919B-D443-8A19-E5925203C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Den danske ordbog definerer nærvær som:</a:t>
            </a:r>
          </a:p>
          <a:p>
            <a:pPr lvl="1"/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”Oplevelse af opmærksomhed, interesse, kærlighed eller omsorg som et menneske udviser”</a:t>
            </a:r>
            <a:r>
              <a:rPr lang="da-DK" sz="2000" b="1" i="1" dirty="0">
                <a:effectLst/>
              </a:rPr>
              <a:t> </a:t>
            </a:r>
            <a:endParaRPr lang="da-DK" sz="2000" b="1" i="1" dirty="0"/>
          </a:p>
        </p:txBody>
      </p:sp>
    </p:spTree>
    <p:extLst>
      <p:ext uri="{BB962C8B-B14F-4D97-AF65-F5344CB8AC3E}">
        <p14:creationId xmlns:p14="http://schemas.microsoft.com/office/powerpoint/2010/main" val="437704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88D528F5-2598-3349-90B9-A8BBA7AED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I indskolingen fortolker vi det således: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xmlns="" id="{FAC562DD-6216-EE42-B117-15E136E05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da-DK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</a:t>
            </a:r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forpligter os til at skabe trygge rammer og gode nære relationer</a:t>
            </a:r>
          </a:p>
          <a:p>
            <a:pPr lvl="1"/>
            <a:r>
              <a:rPr lang="da-DK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er</a:t>
            </a:r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som lærere ikke bange for at give noget af os selv</a:t>
            </a:r>
          </a:p>
          <a:p>
            <a:pPr lvl="1"/>
            <a:r>
              <a:rPr lang="da-DK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giver os tid til at være i øjenhøjde med og lyttende over for børnene</a:t>
            </a:r>
          </a:p>
        </p:txBody>
      </p:sp>
    </p:spTree>
    <p:extLst>
      <p:ext uri="{BB962C8B-B14F-4D97-AF65-F5344CB8AC3E}">
        <p14:creationId xmlns:p14="http://schemas.microsoft.com/office/powerpoint/2010/main" val="29273304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ærd at citer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571</Words>
  <Application>Microsoft Office PowerPoint</Application>
  <PresentationFormat>Widescreen</PresentationFormat>
  <Paragraphs>48</Paragraphs>
  <Slides>13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18" baseType="lpstr">
      <vt:lpstr>Calibri</vt:lpstr>
      <vt:lpstr>Century Gothic</vt:lpstr>
      <vt:lpstr>Times New Roman</vt:lpstr>
      <vt:lpstr>Wingdings 2</vt:lpstr>
      <vt:lpstr>Værd at citere</vt:lpstr>
      <vt:lpstr>Forældremøde indskoling 03.09.2019</vt:lpstr>
      <vt:lpstr>ANSVAR</vt:lpstr>
      <vt:lpstr>I indskolingen fortolker vi det således:</vt:lpstr>
      <vt:lpstr>Faglighed</vt:lpstr>
      <vt:lpstr>I indskolingen fortolker vi det således:</vt:lpstr>
      <vt:lpstr>Fællesskab</vt:lpstr>
      <vt:lpstr>I indskolingen fortolker vi det således:</vt:lpstr>
      <vt:lpstr>Nærvær</vt:lpstr>
      <vt:lpstr>I indskolingen fortolker vi det således:</vt:lpstr>
      <vt:lpstr>Respekt</vt:lpstr>
      <vt:lpstr>I indskolingen fortolker vi det således:</vt:lpstr>
      <vt:lpstr>Tillid</vt:lpstr>
      <vt:lpstr>I indskolingen fortolker vi det således: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Forældremøde indskoling 03.09.2019</dc:title>
  <dc:creator>Anita Borup Sigsgaard</dc:creator>
  <cp:lastModifiedBy>Egon Damsgaard Thomsen</cp:lastModifiedBy>
  <cp:revision>1</cp:revision>
  <dcterms:created xsi:type="dcterms:W3CDTF">2019-09-02T08:20:38Z</dcterms:created>
  <dcterms:modified xsi:type="dcterms:W3CDTF">2019-09-03T11:37:45Z</dcterms:modified>
</cp:coreProperties>
</file>